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3" r:id="rId3"/>
    <p:sldId id="278" r:id="rId4"/>
    <p:sldId id="262" r:id="rId5"/>
    <p:sldId id="279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86197"/>
            <a:ext cx="9144000" cy="1655762"/>
          </a:xfrm>
        </p:spPr>
        <p:txBody>
          <a:bodyPr/>
          <a:lstStyle/>
          <a:p>
            <a:r>
              <a:rPr lang="fr-FR" sz="4400" dirty="0"/>
              <a:t>Semaine 2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0BA04540-01F1-4C8F-F92D-1729CF2302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3ABD67-C0CF-4EDF-8888-0A3C0EB845EB}"/>
              </a:ext>
            </a:extLst>
          </p:cNvPr>
          <p:cNvSpPr txBox="1"/>
          <p:nvPr/>
        </p:nvSpPr>
        <p:spPr>
          <a:xfrm>
            <a:off x="1224643" y="1520785"/>
            <a:ext cx="841812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F4944A"/>
                </a:solidFill>
              </a:rPr>
              <a:t>CE1 : </a:t>
            </a:r>
            <a:r>
              <a:rPr lang="fr-FR" sz="3600" dirty="0"/>
              <a:t>Les majuscules :</a:t>
            </a:r>
          </a:p>
          <a:p>
            <a:endParaRPr lang="fr-FR" sz="3600" i="1" dirty="0">
              <a:solidFill>
                <a:srgbClr val="00B050"/>
              </a:solidFill>
            </a:endParaRPr>
          </a:p>
          <a:p>
            <a:r>
              <a:rPr lang="fr-FR" sz="5400" dirty="0">
                <a:latin typeface="Ecriture A Orne" panose="02010301010101010101" pitchFamily="50" charset="0"/>
              </a:rPr>
              <a:t>A, N</a:t>
            </a:r>
          </a:p>
          <a:p>
            <a:r>
              <a:rPr lang="fr-FR" sz="5400" dirty="0">
                <a:latin typeface="Ecriture A Orne" panose="02010301010101010101" pitchFamily="50" charset="0"/>
              </a:rPr>
              <a:t>Ali – Allemagne</a:t>
            </a:r>
          </a:p>
          <a:p>
            <a:r>
              <a:rPr lang="fr-FR" sz="5400" dirty="0">
                <a:latin typeface="Ecriture A Orne" panose="02010301010101010101" pitchFamily="50" charset="0"/>
              </a:rPr>
              <a:t>Nicolas – Nigeria</a:t>
            </a:r>
          </a:p>
          <a:p>
            <a:r>
              <a:rPr lang="fr-FR" sz="5400" dirty="0">
                <a:latin typeface="Ecriture A Orne" panose="02010301010101010101" pitchFamily="50" charset="0"/>
              </a:rPr>
              <a:t>Arthur part au Népal avec Anne.</a:t>
            </a:r>
            <a:endParaRPr lang="fr-FR" sz="3600" dirty="0"/>
          </a:p>
          <a:p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BB556E4-F5EF-5530-0F53-A4AC1B2EEF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405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copie le poème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A76D956E-9E40-43DE-B885-F41631F671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3501" y="1490133"/>
            <a:ext cx="5481832" cy="3429000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B3E6253B-469B-422F-AC59-D9924BF9C7DF}"/>
              </a:ext>
            </a:extLst>
          </p:cNvPr>
          <p:cNvSpPr txBox="1"/>
          <p:nvPr/>
        </p:nvSpPr>
        <p:spPr>
          <a:xfrm>
            <a:off x="1600201" y="2041091"/>
            <a:ext cx="38164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Copie le poème que tu as choisi.</a:t>
            </a:r>
          </a:p>
          <a:p>
            <a:r>
              <a:rPr lang="fr-FR" sz="3600" dirty="0"/>
              <a:t>Prends ton temps.</a:t>
            </a:r>
          </a:p>
          <a:p>
            <a:r>
              <a:rPr lang="fr-FR" sz="3600" dirty="0"/>
              <a:t>Corrige-toi.</a:t>
            </a:r>
            <a:endParaRPr lang="fr-FR" sz="3600" i="1" dirty="0">
              <a:solidFill>
                <a:srgbClr val="00B050"/>
              </a:solidFill>
            </a:endParaRPr>
          </a:p>
          <a:p>
            <a:endParaRPr lang="fr-FR" sz="3600" dirty="0"/>
          </a:p>
          <a:p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2A70C20C-0F27-7632-D63B-EFBC490547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990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Les petits reporters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4</a:t>
            </a:r>
            <a:endParaRPr lang="fr-FR" dirty="0"/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AEABE1F-6BF3-4C2F-B3CD-CF188FCDA931}"/>
              </a:ext>
            </a:extLst>
          </p:cNvPr>
          <p:cNvSpPr txBox="1"/>
          <p:nvPr/>
        </p:nvSpPr>
        <p:spPr>
          <a:xfrm>
            <a:off x="1055622" y="1988324"/>
            <a:ext cx="3959754" cy="22352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4944A"/>
                </a:solidFill>
              </a:rPr>
              <a:t>CE1 :</a:t>
            </a:r>
          </a:p>
          <a:p>
            <a:endParaRPr lang="fr-FR" sz="2400" b="1" dirty="0">
              <a:solidFill>
                <a:srgbClr val="F4944A"/>
              </a:solidFill>
            </a:endParaRP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phrase au présent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phrase à l’imparfait</a:t>
            </a: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D88F0F41-616F-4A60-A97E-5A6D250A53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593318"/>
            <a:ext cx="2183860" cy="322189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2DF6F1A-9924-C45B-635E-E52BC9E831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J’écris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4</a:t>
            </a:r>
            <a:endParaRPr lang="fr-FR" dirty="0"/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AEABE1F-6BF3-4C2F-B3CD-CF188FCDA931}"/>
              </a:ext>
            </a:extLst>
          </p:cNvPr>
          <p:cNvSpPr txBox="1"/>
          <p:nvPr/>
        </p:nvSpPr>
        <p:spPr>
          <a:xfrm>
            <a:off x="1083331" y="1267888"/>
            <a:ext cx="7478778" cy="2993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4944A"/>
                </a:solidFill>
              </a:rPr>
              <a:t>CE1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animaux ne parlent pas comme nous…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J’écris 3 phrases sur le modèle:</a:t>
            </a: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…………… ne ………… pas comme …………………….</a:t>
            </a:r>
          </a:p>
          <a:p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E2E594B-6D90-4848-9F19-C63F5C637E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2287" y="5686274"/>
            <a:ext cx="1667425" cy="92333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651FDD28-1A64-9BBD-437B-7D1665FA55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790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126</Words>
  <Application>Microsoft Office PowerPoint</Application>
  <PresentationFormat>Grand écran</PresentationFormat>
  <Paragraphs>35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Ecriture A Orne</vt:lpstr>
      <vt:lpstr>Thème Office</vt:lpstr>
      <vt:lpstr>Activités d’écriture</vt:lpstr>
      <vt:lpstr>Présentation PowerPoint</vt:lpstr>
      <vt:lpstr>Présentation PowerPoint</vt:lpstr>
      <vt:lpstr>Les petits reporters</vt:lpstr>
      <vt:lpstr>J’écris 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36</cp:revision>
  <dcterms:created xsi:type="dcterms:W3CDTF">2021-07-17T07:25:24Z</dcterms:created>
  <dcterms:modified xsi:type="dcterms:W3CDTF">2022-08-06T19:09:17Z</dcterms:modified>
</cp:coreProperties>
</file>